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480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35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3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2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2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741-7BD7-49F8-AF3C-EBE99D763498}" type="datetimeFigureOut">
              <a:rPr lang="es-MX" smtClean="0"/>
              <a:t>17/04/23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31" name="Line 13"/>
          <p:cNvCxnSpPr>
            <a:cxnSpLocks noChangeShapeType="1"/>
          </p:cNvCxnSpPr>
          <p:nvPr/>
        </p:nvCxnSpPr>
        <p:spPr bwMode="auto">
          <a:xfrm>
            <a:off x="332656" y="2288704"/>
            <a:ext cx="6219141" cy="0"/>
          </a:xfrm>
          <a:prstGeom prst="line">
            <a:avLst/>
          </a:prstGeom>
          <a:noFill/>
          <a:ln w="36576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/>
          <p:nvPr/>
        </p:nvSpPr>
        <p:spPr>
          <a:xfrm>
            <a:off x="188641" y="1286593"/>
            <a:ext cx="6480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NOMBRE DEL TRABAJO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MX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Autores (Apellido, Nombre. Separados por coma)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E-mail del Autor para correspondencia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Afiliación (institución, ciudad, País)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0" name="39 Rectángulo"/>
          <p:cNvSpPr/>
          <p:nvPr/>
        </p:nvSpPr>
        <p:spPr>
          <a:xfrm>
            <a:off x="922387" y="3080792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INTRODUCCIÓN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22937" y="5313040"/>
            <a:ext cx="21611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MATERIALES Y MÉTODOS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221088" y="3080792"/>
            <a:ext cx="1225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399474" y="7307099"/>
            <a:ext cx="1430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474014" y="8241317"/>
            <a:ext cx="1281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REFERENCIAS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0488" y="5143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90488" y="46958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3 Imagen" descr="Logo UNA sin fon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1" y="198317"/>
            <a:ext cx="1110646" cy="111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8403" y="2000672"/>
            <a:ext cx="1159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Palabras clave:</a:t>
            </a:r>
            <a:endParaRPr lang="es-MX" sz="1000" b="1" dirty="0"/>
          </a:p>
        </p:txBody>
      </p:sp>
      <p:sp>
        <p:nvSpPr>
          <p:cNvPr id="21" name="4 Rectángulo">
            <a:extLst>
              <a:ext uri="{FF2B5EF4-FFF2-40B4-BE49-F238E27FC236}">
                <a16:creationId xmlns:a16="http://schemas.microsoft.com/office/drawing/2014/main" id="{C6B8389C-B9CE-F04D-8B36-780F22CDD24A}"/>
              </a:ext>
            </a:extLst>
          </p:cNvPr>
          <p:cNvSpPr/>
          <p:nvPr/>
        </p:nvSpPr>
        <p:spPr>
          <a:xfrm>
            <a:off x="5048843" y="416966"/>
            <a:ext cx="134716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7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AQUÍ EL EMBLEMA O LOGO DE LA FACULTAD, CENTRO O INSTITUCIÓN A LA QUE PERTENECE/REPRESENTA</a:t>
            </a:r>
            <a:endParaRPr lang="es-MX" sz="700" b="1" dirty="0">
              <a:solidFill>
                <a:srgbClr val="FF0000"/>
              </a:solidFill>
            </a:endParaRPr>
          </a:p>
        </p:txBody>
      </p:sp>
      <p:pic>
        <p:nvPicPr>
          <p:cNvPr id="20" name="19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189" y="158581"/>
            <a:ext cx="2285622" cy="91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998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55</Words>
  <Application>Microsoft Macintosh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Microsoft Office User</cp:lastModifiedBy>
  <cp:revision>17</cp:revision>
  <dcterms:created xsi:type="dcterms:W3CDTF">2018-07-23T15:56:23Z</dcterms:created>
  <dcterms:modified xsi:type="dcterms:W3CDTF">2023-04-17T16:24:48Z</dcterms:modified>
</cp:coreProperties>
</file>