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171" d="100"/>
          <a:sy n="171" d="100"/>
        </p:scale>
        <p:origin x="1408" y="2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9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355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336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1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256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13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685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30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426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3249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C5741-7BD7-49F8-AF3C-EBE99D763498}" type="datetimeFigureOut">
              <a:rPr lang="es-MX" smtClean="0"/>
              <a:t>05/06/24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B75E9-9414-495F-84E7-B58B37815E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9611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cxnSp>
        <p:nvCxnSpPr>
          <p:cNvPr id="31" name="Line 13"/>
          <p:cNvCxnSpPr>
            <a:cxnSpLocks noChangeShapeType="1"/>
          </p:cNvCxnSpPr>
          <p:nvPr/>
        </p:nvCxnSpPr>
        <p:spPr bwMode="auto">
          <a:xfrm>
            <a:off x="332656" y="2288704"/>
            <a:ext cx="6219141" cy="0"/>
          </a:xfrm>
          <a:prstGeom prst="line">
            <a:avLst/>
          </a:prstGeom>
          <a:noFill/>
          <a:ln w="36576">
            <a:solidFill>
              <a:schemeClr val="accent3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16 Rectángulo"/>
          <p:cNvSpPr/>
          <p:nvPr/>
        </p:nvSpPr>
        <p:spPr>
          <a:xfrm>
            <a:off x="188641" y="1286593"/>
            <a:ext cx="64807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100" b="1" dirty="0">
                <a:latin typeface="Tahoma" pitchFamily="34" charset="0"/>
                <a:ea typeface="Tahoma" pitchFamily="34" charset="0"/>
                <a:cs typeface="Tahoma" pitchFamily="34" charset="0"/>
              </a:rPr>
              <a:t>NOMBRE DEL TRABAJO</a:t>
            </a: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MX" sz="9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Autores (Apellido, Nombre. Separados por coma)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E-mail del Autor para correspondencia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s-PY" sz="800" dirty="0">
                <a:latin typeface="Tahoma" pitchFamily="34" charset="0"/>
                <a:ea typeface="Tahoma" pitchFamily="34" charset="0"/>
                <a:cs typeface="Tahoma" pitchFamily="34" charset="0"/>
              </a:rPr>
              <a:t>Afiliación (institución, ciudad, País)</a:t>
            </a:r>
            <a:endParaRPr lang="es-MX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0" y="62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0" name="39 Rectángulo"/>
          <p:cNvSpPr/>
          <p:nvPr/>
        </p:nvSpPr>
        <p:spPr>
          <a:xfrm>
            <a:off x="922387" y="3080792"/>
            <a:ext cx="1449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INTRODUCCIÓN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22937" y="5313040"/>
            <a:ext cx="21611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MATERIALES Y MÉTODOS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4221088" y="3080792"/>
            <a:ext cx="122501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RESULTADOS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4399474" y="7307099"/>
            <a:ext cx="14302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CONCLUSIONES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4474014" y="8241317"/>
            <a:ext cx="128112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REFERENCIAS</a:t>
            </a:r>
            <a:endParaRPr lang="es-MX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90488" y="51435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90488" y="4695825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3 Imagen" descr="Logo UNA sin fond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51" y="198317"/>
            <a:ext cx="1110646" cy="111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68403" y="2000672"/>
            <a:ext cx="115929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1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Palabras clave:</a:t>
            </a:r>
            <a:endParaRPr lang="es-MX" sz="1000" b="1" dirty="0"/>
          </a:p>
        </p:txBody>
      </p:sp>
      <p:sp>
        <p:nvSpPr>
          <p:cNvPr id="21" name="4 Rectángulo">
            <a:extLst>
              <a:ext uri="{FF2B5EF4-FFF2-40B4-BE49-F238E27FC236}">
                <a16:creationId xmlns:a16="http://schemas.microsoft.com/office/drawing/2014/main" id="{C6B8389C-B9CE-F04D-8B36-780F22CDD24A}"/>
              </a:ext>
            </a:extLst>
          </p:cNvPr>
          <p:cNvSpPr/>
          <p:nvPr/>
        </p:nvSpPr>
        <p:spPr>
          <a:xfrm>
            <a:off x="5048843" y="416966"/>
            <a:ext cx="134716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7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AQUÍ EL EMBLEMA O LOGO DE LA FACULTAD, CENTRO O INSTITUCIÓN A LA QUE PERTENECE/REPRESENTA</a:t>
            </a:r>
            <a:endParaRPr lang="es-MX" sz="700" b="1" dirty="0">
              <a:solidFill>
                <a:srgbClr val="FF0000"/>
              </a:solidFill>
            </a:endParaRPr>
          </a:p>
        </p:txBody>
      </p:sp>
      <p:pic>
        <p:nvPicPr>
          <p:cNvPr id="20" name="19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86189" y="168963"/>
            <a:ext cx="2285622" cy="892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79981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55</Words>
  <Application>Microsoft Macintosh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Microsoft Office User</cp:lastModifiedBy>
  <cp:revision>18</cp:revision>
  <dcterms:created xsi:type="dcterms:W3CDTF">2018-07-23T15:56:23Z</dcterms:created>
  <dcterms:modified xsi:type="dcterms:W3CDTF">2024-06-05T17:01:10Z</dcterms:modified>
</cp:coreProperties>
</file>