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146" d="100"/>
          <a:sy n="146" d="100"/>
        </p:scale>
        <p:origin x="1944" y="1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07/04/25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9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07/04/25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35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07/04/25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36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07/04/25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1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07/04/25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25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07/04/25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13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07/04/25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85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07/04/25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4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07/04/25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13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07/04/25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26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07/04/25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324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C5741-7BD7-49F8-AF3C-EBE99D763498}" type="datetimeFigureOut">
              <a:rPr lang="es-MX" smtClean="0"/>
              <a:t>07/04/25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61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62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cxnSp>
        <p:nvCxnSpPr>
          <p:cNvPr id="31" name="Line 13"/>
          <p:cNvCxnSpPr>
            <a:cxnSpLocks noChangeShapeType="1"/>
          </p:cNvCxnSpPr>
          <p:nvPr/>
        </p:nvCxnSpPr>
        <p:spPr bwMode="auto">
          <a:xfrm>
            <a:off x="332656" y="2288704"/>
            <a:ext cx="6219141" cy="0"/>
          </a:xfrm>
          <a:prstGeom prst="line">
            <a:avLst/>
          </a:prstGeom>
          <a:noFill/>
          <a:ln w="36576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16 Rectángulo"/>
          <p:cNvSpPr/>
          <p:nvPr/>
        </p:nvSpPr>
        <p:spPr>
          <a:xfrm>
            <a:off x="188641" y="1286593"/>
            <a:ext cx="6480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NOMBRE DEL TRABAJO</a:t>
            </a:r>
            <a:endParaRPr lang="es-MX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MX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/>
            <a:r>
              <a:rPr lang="es-PY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Autores (Apellido, Nombre. Separados por coma)</a:t>
            </a:r>
            <a:endParaRPr lang="es-MX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PY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E-mail del Autor para correspondencia</a:t>
            </a:r>
            <a:endParaRPr lang="es-MX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PY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Afiliación (institución, ciudad, País)</a:t>
            </a:r>
            <a:endParaRPr lang="es-MX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62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0" name="39 Rectángulo"/>
          <p:cNvSpPr/>
          <p:nvPr/>
        </p:nvSpPr>
        <p:spPr>
          <a:xfrm>
            <a:off x="922387" y="3080792"/>
            <a:ext cx="1449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INTRODUCCIÓN</a:t>
            </a:r>
            <a:endParaRPr lang="es-MX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822937" y="5313040"/>
            <a:ext cx="21611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MATERIALES Y MÉTODOS</a:t>
            </a:r>
            <a:endParaRPr lang="es-MX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4221088" y="3080792"/>
            <a:ext cx="1225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RESULTADOS</a:t>
            </a:r>
            <a:endParaRPr lang="es-MX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4399474" y="7307099"/>
            <a:ext cx="1430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CONCLUSIONES</a:t>
            </a:r>
            <a:endParaRPr lang="es-MX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4474014" y="8241317"/>
            <a:ext cx="12811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REFERENCIAS</a:t>
            </a:r>
            <a:endParaRPr lang="es-MX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90488" y="51435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90488" y="469582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3 Imagen" descr="Logo UNA sin fond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1" y="198317"/>
            <a:ext cx="1110646" cy="111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68403" y="2000672"/>
            <a:ext cx="11592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Palabras clave:</a:t>
            </a:r>
            <a:endParaRPr lang="es-MX" sz="1000" b="1" dirty="0"/>
          </a:p>
        </p:txBody>
      </p:sp>
      <p:sp>
        <p:nvSpPr>
          <p:cNvPr id="21" name="4 Rectángulo">
            <a:extLst>
              <a:ext uri="{FF2B5EF4-FFF2-40B4-BE49-F238E27FC236}">
                <a16:creationId xmlns:a16="http://schemas.microsoft.com/office/drawing/2014/main" id="{C6B8389C-B9CE-F04D-8B36-780F22CDD24A}"/>
              </a:ext>
            </a:extLst>
          </p:cNvPr>
          <p:cNvSpPr/>
          <p:nvPr/>
        </p:nvSpPr>
        <p:spPr>
          <a:xfrm>
            <a:off x="5048843" y="416966"/>
            <a:ext cx="13471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7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AQUÍ EL EMBLEMA O LOGO DE LA FACULTAD, CENTRO O INSTITUCIÓN A LA QUE PERTENECE/REPRESENTA</a:t>
            </a:r>
            <a:endParaRPr lang="es-MX" sz="700" b="1" dirty="0">
              <a:solidFill>
                <a:srgbClr val="FF0000"/>
              </a:solidFill>
            </a:endParaRPr>
          </a:p>
        </p:txBody>
      </p:sp>
      <p:pic>
        <p:nvPicPr>
          <p:cNvPr id="20" name="1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9112" y="168963"/>
            <a:ext cx="2279775" cy="892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998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55</Words>
  <Application>Microsoft Macintosh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Tema de Office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Microsoft Office User</cp:lastModifiedBy>
  <cp:revision>19</cp:revision>
  <dcterms:created xsi:type="dcterms:W3CDTF">2018-07-23T15:56:23Z</dcterms:created>
  <dcterms:modified xsi:type="dcterms:W3CDTF">2025-04-07T16:37:15Z</dcterms:modified>
</cp:coreProperties>
</file>